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22867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күндіз найзағай. Жел оңтүстік-батыстан соғады, күші 5-10, күндіз екпіні 15-18 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күші 7-12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0169" y="24222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261385938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20095</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4352</cp:revision>
  <cp:lastPrinted>2021-07-01T03:56:27Z</cp:lastPrinted>
  <dcterms:created xsi:type="dcterms:W3CDTF">2018-03-27T06:03:00Z</dcterms:created>
  <dcterms:modified xsi:type="dcterms:W3CDTF">2026-05-08T07:28:23Z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